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58" r:id="rId5"/>
    <p:sldId id="263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FB5FCA-F38C-4106-BCEC-7329D995613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216469-A791-4B0B-B66C-E5AADBAB599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796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5FCA-F38C-4106-BCEC-7329D995613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6469-A791-4B0B-B66C-E5AADBAB5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0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5FCA-F38C-4106-BCEC-7329D995613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6469-A791-4B0B-B66C-E5AADBAB5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7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5FCA-F38C-4106-BCEC-7329D995613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6469-A791-4B0B-B66C-E5AADBAB5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8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FB5FCA-F38C-4106-BCEC-7329D995613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216469-A791-4B0B-B66C-E5AADBAB599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53195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5FCA-F38C-4106-BCEC-7329D995613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6469-A791-4B0B-B66C-E5AADBAB5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374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5FCA-F38C-4106-BCEC-7329D995613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6469-A791-4B0B-B66C-E5AADBAB5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525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5FCA-F38C-4106-BCEC-7329D995613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6469-A791-4B0B-B66C-E5AADBAB5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5FCA-F38C-4106-BCEC-7329D995613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6469-A791-4B0B-B66C-E5AADBAB5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4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3FB5FCA-F38C-4106-BCEC-7329D995613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F216469-A791-4B0B-B66C-E5AADBAB59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79309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3FB5FCA-F38C-4106-BCEC-7329D995613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F216469-A791-4B0B-B66C-E5AADBAB5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6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FB5FCA-F38C-4106-BCEC-7329D995613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216469-A791-4B0B-B66C-E5AADBAB59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733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umbelina-ds2012.86.i-schools.ru/" TargetMode="External"/><Relationship Id="rId2" Type="http://schemas.openxmlformats.org/officeDocument/2006/relationships/hyperlink" Target="mailto:thumbelina-ds@oktregion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«Дюймовочка»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(МБДОУ «ДСОВ «Дюймовочка»)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628126, ул. Крымская,40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Приобье, Октябрьский район, Тюменская область, ХМАО-Югра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тел./ факс 8(34678) 33-2-56,электронный адрес: </a:t>
            </a:r>
            <a:r>
              <a:rPr lang="en-US" sz="1400" b="1" u="sng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thumbelina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ds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1400" b="1" u="sng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oktregion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b="1" u="sng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  </a:t>
            </a:r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b="1" u="sng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thumbelina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ds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2012.86.</a:t>
            </a:r>
            <a:r>
              <a:rPr lang="en-US" sz="1400" b="1" u="sng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14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schools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400" b="1" u="sng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2057400"/>
            <a:ext cx="11573301" cy="4038600"/>
          </a:xfrm>
        </p:spPr>
        <p:txBody>
          <a:bodyPr>
            <a:normAutofit/>
          </a:bodyPr>
          <a:lstStyle/>
          <a:p>
            <a:pPr marL="1886585" marR="1618615" lvl="0" indent="0" algn="ctr">
              <a:lnSpc>
                <a:spcPct val="150000"/>
              </a:lnSpc>
              <a:spcAft>
                <a:spcPts val="205"/>
              </a:spcAft>
              <a:buClr>
                <a:srgbClr val="F0A22E"/>
              </a:buClr>
              <a:buNone/>
            </a:pPr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86585" marR="1618615" lvl="0" indent="0" algn="ctr">
              <a:lnSpc>
                <a:spcPct val="150000"/>
              </a:lnSpc>
              <a:spcAft>
                <a:spcPts val="205"/>
              </a:spcAft>
              <a:buClr>
                <a:srgbClr val="F0A22E"/>
              </a:buClr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Краткий обзор развивающих игр</a:t>
            </a:r>
          </a:p>
          <a:p>
            <a:pPr marL="1886585" marR="1618615" lvl="0" indent="0" algn="ctr">
              <a:lnSpc>
                <a:spcPct val="150000"/>
              </a:lnSpc>
              <a:spcAft>
                <a:spcPts val="205"/>
              </a:spcAft>
              <a:buClr>
                <a:srgbClr val="F0A22E"/>
              </a:buClr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пособий В.В.Воскобовича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3" y="2355989"/>
            <a:ext cx="5719192" cy="4367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55" y="131236"/>
            <a:ext cx="5385441" cy="4674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8299" y="998992"/>
            <a:ext cx="438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персонажи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2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352" y="136849"/>
            <a:ext cx="4602708" cy="47275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История создания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582" y="808260"/>
            <a:ext cx="7328272" cy="57290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Толчком к изобретению игр послужили собственные дети. Они родились у инженера-физика Вячеслава Воскобовича в эпоху Перестройки, и походы по магазинам игрушек вгоняли молодого отца в тоску. А в стране уже активно велись разговоры об альтернативной педагогике. 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Первые игры Воскобовича появились в начале 90-х. «</a:t>
            </a:r>
            <a:r>
              <a:rPr lang="ru-RU" sz="1800" dirty="0" err="1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Геоконт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«Игровой квадрат» (сейчас это «Квадрат Воскобовича»), «</a:t>
            </a:r>
            <a:r>
              <a:rPr lang="ru-RU" sz="1800" dirty="0" err="1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Складушки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каждым годом их становилось все больше – «Прозрачный квадрат», 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Прозрачная цифра», 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Домино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Планета умножения», серия «Чудо-головоломки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Математические корзинки». </a:t>
            </a:r>
          </a:p>
          <a:p>
            <a:pPr marL="0" indent="0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1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просьбами поделиться опытом его стали приглашать на семинары, сначала в родном городе (тогда еще Ленинграде) а потом и за его пределами. Чуть позже был создан центр ООО «Развивающие игры Воскобовича» по разработке, производству, внедрению и распространению методик и развивающих и коррекционных игр.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54" y="214950"/>
            <a:ext cx="3479362" cy="49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3259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73707"/>
            <a:ext cx="10945504" cy="5336275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актуальность игровой деятельности повышается из-за перенасыщенности современного ребенка информацией. Телевидение, интернет увеличили и разнообразили поток получаемой информации. Но они представляют в основном материал для пассивного восприятия. Важной задачей обучения дошкольников является развитие умений самостоятельно оценивать и отбирать полученную информацию. Развивать подобное умение помогает игра. Сегодня в детских учреждениях для всестороннего и творческого развития детей с самого раннего возраста широко используется педагогами популярная методика Воскобовича. Дети, которые занимаются по данной методике, начинают рано читать, быстро выполняют различные математические операции, умеют логически мыслить и выполнять творческие задания, они обладают прекрасной памятью и могут долго концентрировать внимание.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521" y="2341093"/>
            <a:ext cx="6281886" cy="1582893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110000"/>
              </a:lnSpc>
              <a:spcBef>
                <a:spcPts val="700"/>
              </a:spcBef>
            </a:pPr>
            <a:r>
              <a:rPr lang="ru-RU" sz="2800" b="1" cap="none" spc="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Особенности </a:t>
            </a:r>
            <a:r>
              <a:rPr lang="ru-RU" sz="2800" b="1" cap="none" spc="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развивающих </a:t>
            </a:r>
            <a:r>
              <a:rPr lang="ru-RU" sz="2800" b="1" cap="none" spc="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 </a:t>
            </a:r>
            <a:r>
              <a:rPr lang="ru-RU" sz="2800" b="1" cap="none" spc="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cap="none" spc="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cap="none" spc="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В.В. Воскобовича</a:t>
            </a:r>
            <a:r>
              <a:rPr lang="ru-RU" sz="2800" b="1" cap="none" spc="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6143" y="3555496"/>
            <a:ext cx="10178322" cy="359359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Многофункциональность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возрастной диапазон участников игр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Сказочная «огранка»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потенциал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элементы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1677" y="412902"/>
            <a:ext cx="94072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rgbClr val="632E62"/>
              </a:buClr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особенная, самобытная, творческая и очень добрая технология. В её основу заложены три основных принципы – интерес, познание, творчество. Это не просто игры – это сказки, интриги, приключения, забавные персонажи, которые побуждают малыша к мышлению и творчеству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6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6995" y="578499"/>
            <a:ext cx="989044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игровых пособий В.В.Воскобовича</a:t>
            </a:r>
          </a:p>
          <a:p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-Формирование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базисных представлений об окружающем мире, математических понятиях, звукопроизношения.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-Развитие познавательных интересов и игровой деятельности.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-Развитие наблюдательности, воображения, памяти, мышления, внимания, и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131098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706" y="398517"/>
            <a:ext cx="56835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универсальные средства -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«Коврограф Ларчик» и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«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МиниЛарчик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206" y="167951"/>
            <a:ext cx="5027961" cy="50571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7706" y="269654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универсальное средство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Игровой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тренажер «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Игровизор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45" y="3404433"/>
            <a:ext cx="3282520" cy="32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938" y="205897"/>
            <a:ext cx="3472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ПРЕДМЕТНЫЙ БЛОК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15" y="1667483"/>
            <a:ext cx="8361669" cy="4912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3136" y="575229"/>
            <a:ext cx="635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Сказочное универсальное пособие –развивающая среда «Фиолетовый лес»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73707" y="368206"/>
            <a:ext cx="433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Конструктивный блок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r="16199"/>
          <a:stretch/>
        </p:blipFill>
        <p:spPr>
          <a:xfrm>
            <a:off x="9906061" y="224973"/>
            <a:ext cx="1747851" cy="25547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r="17099"/>
          <a:stretch/>
        </p:blipFill>
        <p:spPr>
          <a:xfrm>
            <a:off x="8989100" y="4319909"/>
            <a:ext cx="1726491" cy="25146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t="2209" r="15761" b="3359"/>
          <a:stretch/>
        </p:blipFill>
        <p:spPr>
          <a:xfrm>
            <a:off x="8989100" y="1568552"/>
            <a:ext cx="1916956" cy="26726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2243" r="17212"/>
          <a:stretch/>
        </p:blipFill>
        <p:spPr>
          <a:xfrm>
            <a:off x="7667413" y="232491"/>
            <a:ext cx="1884784" cy="27319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t="7995" r="18976" b="9219"/>
          <a:stretch/>
        </p:blipFill>
        <p:spPr>
          <a:xfrm>
            <a:off x="5602699" y="794938"/>
            <a:ext cx="1767378" cy="24087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9796" r="5555" b="8844"/>
          <a:stretch/>
        </p:blipFill>
        <p:spPr>
          <a:xfrm>
            <a:off x="5478480" y="3949934"/>
            <a:ext cx="2537928" cy="25210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8" r="5827"/>
          <a:stretch/>
        </p:blipFill>
        <p:spPr>
          <a:xfrm>
            <a:off x="2730679" y="1685587"/>
            <a:ext cx="2676076" cy="2555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13471" r="8130" b="8527"/>
          <a:stretch/>
        </p:blipFill>
        <p:spPr>
          <a:xfrm>
            <a:off x="643942" y="1211889"/>
            <a:ext cx="2611445" cy="23770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1038" y="4362353"/>
            <a:ext cx="3239282" cy="23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76" y="1439713"/>
            <a:ext cx="3310281" cy="33102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4" y="288808"/>
            <a:ext cx="4136676" cy="27202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13" y="188965"/>
            <a:ext cx="3750906" cy="2806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30" y="1798144"/>
            <a:ext cx="1859511" cy="2593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t="28299" r="7732" b="27891"/>
          <a:stretch/>
        </p:blipFill>
        <p:spPr>
          <a:xfrm>
            <a:off x="962414" y="4369202"/>
            <a:ext cx="4534678" cy="2317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0261" y="3907290"/>
            <a:ext cx="4083135" cy="27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7893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Другая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432</TotalTime>
  <Words>243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Gill Sans MT</vt:lpstr>
      <vt:lpstr>Impact</vt:lpstr>
      <vt:lpstr>Times New Roman</vt:lpstr>
      <vt:lpstr>Badge</vt:lpstr>
      <vt:lpstr>Муниципальное бюджетное дошкольное образовательное учреждение «Детский сад общеразвивающего вида «Дюймовочка» (МБДОУ «ДСОВ «Дюймовочка») 628126, ул. Крымская,40 пгт. Приобье, Октябрьский район, Тюменская область, ХМАО-Югра тел./ факс 8(34678) 33-2-56,электронный адрес: thumbelina-ds@oktregion.ru официальный сайт  http://thumbelina-ds2012.86.i-schools.ru/ </vt:lpstr>
      <vt:lpstr>История создания</vt:lpstr>
      <vt:lpstr>Актуальность:  </vt:lpstr>
      <vt:lpstr>Особенности развивающих игр  В.В. Воскобовича: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«Дюймовочка» (МБДОУ «ДСОВ «Дюймовочка») 628126, ул. Крымская,40 пгт. Приобье, Октябрьский район, Тюменская область, ХМАО-Югра тел./ факс 8(34678) 33-2-56,электронный адрес: thumbelina-ds@oktregion.ru официальный сайт  http://thumbelina-ds2012.86.i-schools.ru/ </dc:title>
  <dc:creator>tg</dc:creator>
  <cp:lastModifiedBy>tg</cp:lastModifiedBy>
  <cp:revision>26</cp:revision>
  <dcterms:created xsi:type="dcterms:W3CDTF">2023-01-28T10:55:04Z</dcterms:created>
  <dcterms:modified xsi:type="dcterms:W3CDTF">2023-02-06T18:20:22Z</dcterms:modified>
</cp:coreProperties>
</file>